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8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86" y="1525123"/>
            <a:ext cx="7538830" cy="4661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6354166" y="1518768"/>
            <a:ext cx="1866222" cy="211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7975">
            <a:off x="4752438" y="2499557"/>
            <a:ext cx="3244619" cy="2432905"/>
          </a:xfrm>
        </p:spPr>
      </p:pic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2722">
            <a:off x="6040289" y="1362974"/>
            <a:ext cx="2185779" cy="1638958"/>
          </a:xfrm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6628">
            <a:off x="5032314" y="1324363"/>
            <a:ext cx="2216943" cy="16623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1503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28</cp:revision>
  <dcterms:created xsi:type="dcterms:W3CDTF">2014-03-23T21:36:37Z</dcterms:created>
  <dcterms:modified xsi:type="dcterms:W3CDTF">2014-10-12T10:35:21Z</dcterms:modified>
</cp:coreProperties>
</file>